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63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62.xml" ContentType="application/vnd.openxmlformats-officedocument.presentationml.slide+xml"/>
  <Override PartName="/ppt/slides/slide25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2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62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C90776-A1CF-43C4-AD79-892CDF77EC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2F0332-AAB5-4775-8773-BF6ABE66AD5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A5C89D-3E24-43B5-B8FF-020F36D1A19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B5A82F-EC8C-42DA-81D5-56D4EE77B46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585406-5499-4FAE-87E0-3347607D95E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28DD9F-07F5-4565-A17C-B4220185C24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94EA75-B249-4C69-A7EE-BFDB96AC928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47750C-23D0-43E2-86C9-0E2F6C89651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F97334-0D4B-425A-83C9-1C60ED99771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230785-D505-427B-B017-42A06713AC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6ABB35-7CA0-4C9D-AEB7-EAFC995C880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5ECC8D-B758-4617-9ACB-EFB1ACF29EE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B96B61D-9099-49E9-8300-51EA8D4D9F4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92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93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9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95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2024-08-28T10:10:44Z</dcterms:modified>
  <cp:revision>79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